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92" r:id="rId5"/>
    <p:sldId id="273" r:id="rId6"/>
    <p:sldId id="293" r:id="rId7"/>
    <p:sldId id="271" r:id="rId8"/>
    <p:sldId id="296" r:id="rId9"/>
    <p:sldId id="297" r:id="rId10"/>
    <p:sldId id="298" r:id="rId11"/>
    <p:sldId id="299" r:id="rId12"/>
    <p:sldId id="300" r:id="rId13"/>
    <p:sldId id="301" r:id="rId14"/>
    <p:sldId id="309" r:id="rId15"/>
    <p:sldId id="310" r:id="rId16"/>
    <p:sldId id="270" r:id="rId17"/>
    <p:sldId id="303" r:id="rId18"/>
    <p:sldId id="302" r:id="rId19"/>
    <p:sldId id="307" r:id="rId20"/>
    <p:sldId id="308" r:id="rId21"/>
    <p:sldId id="267" r:id="rId22"/>
    <p:sldId id="294" r:id="rId23"/>
    <p:sldId id="281" r:id="rId24"/>
    <p:sldId id="288" r:id="rId25"/>
  </p:sldIdLst>
  <p:sldSz cx="12192000" cy="6858000"/>
  <p:notesSz cx="6858000" cy="9144000"/>
  <p:embeddedFontLst>
    <p:embeddedFont>
      <p:font typeface="나눔스퀘어" panose="020B0600000101010101" pitchFamily="34" charset="-127"/>
      <p:regular r:id="rId26"/>
      <p:bold r:id="rId27"/>
      <p:italic r:id="rId28"/>
      <p:boldItalic r:id="rId29"/>
    </p:embeddedFont>
    <p:embeddedFont>
      <p:font typeface="나눔스퀘어 Bold" panose="020B0600000101010101" pitchFamily="34" charset="-127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1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608796" y="2382560"/>
            <a:ext cx="10974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Study-Group-Platform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3570313" y="3952220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 </a:t>
            </a:r>
            <a:r>
              <a:rPr lang="en-US" altLang="ko-KR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: 9</a:t>
            </a:r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484994" y="5903893"/>
            <a:ext cx="1580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60222504</a:t>
            </a:r>
            <a:r>
              <a:rPr lang="ko-KR" altLang="en-US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윤준환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60211955</a:t>
            </a:r>
            <a:r>
              <a:rPr lang="ko-KR" altLang="en-US" sz="1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4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1295399"/>
            <a:ext cx="7365885" cy="53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74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0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게시판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4" y="1101147"/>
            <a:ext cx="5417772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24" y="1101147"/>
            <a:ext cx="4797289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73" y="1028700"/>
            <a:ext cx="473539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코드 구현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7858" y="908451"/>
            <a:ext cx="6837751" cy="576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6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HTML, CSS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822" y="1350366"/>
            <a:ext cx="2622225" cy="489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3025" y="1070665"/>
            <a:ext cx="2134698" cy="537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519377" y="1350366"/>
            <a:ext cx="2302356" cy="4953350"/>
            <a:chOff x="3112607" y="1405674"/>
            <a:chExt cx="2302356" cy="49533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1405674"/>
              <a:ext cx="2302356" cy="47031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6130436"/>
              <a:ext cx="2302356" cy="228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18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B4A7-9146-5663-672B-22777A26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01C0FE03-3522-812D-27AF-64C595A4D00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00E89-D6D3-B7F2-CE4E-09BAD41C8761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6C4BA-0ABD-0688-65A7-E6AF96E2500B}"/>
              </a:ext>
            </a:extLst>
          </p:cNvPr>
          <p:cNvSpPr txBox="1"/>
          <p:nvPr/>
        </p:nvSpPr>
        <p:spPr>
          <a:xfrm>
            <a:off x="1763806" y="436175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ER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다이어그램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" name="그림 4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2399D6CB-814A-59A5-8F2A-6CDFEE637C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04" y="853361"/>
            <a:ext cx="9551592" cy="585916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E7A6-5D48-63F6-32A4-9651F74E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6D5E7DBD-CF7C-CFEF-0D8F-56FC2337F8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67302-7125-32BB-A6E5-BCB6D2CD18E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A8975-1D1A-241A-A3AC-0C50BE989ACD}"/>
              </a:ext>
            </a:extLst>
          </p:cNvPr>
          <p:cNvSpPr txBox="1"/>
          <p:nvPr/>
        </p:nvSpPr>
        <p:spPr>
          <a:xfrm>
            <a:off x="1763806" y="436175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1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9126FE-71EC-3529-894F-746C4751C0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987" y="1439551"/>
            <a:ext cx="3392013" cy="1628775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9148D6-E3D3-45AA-27B3-4E292691FF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2611" y="1728497"/>
            <a:ext cx="3262312" cy="1156667"/>
          </a:xfrm>
          <a:prstGeom prst="rect">
            <a:avLst/>
          </a:prstGeom>
        </p:spPr>
      </p:pic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7AE853-16F7-6761-AA34-11D3C21FD5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522" y="1504155"/>
            <a:ext cx="3442441" cy="1564171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E47482A-F782-6491-117E-4B5B602A7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2386" y="4185336"/>
            <a:ext cx="3853999" cy="1768863"/>
          </a:xfrm>
          <a:prstGeom prst="rect">
            <a:avLst/>
          </a:prstGeom>
        </p:spPr>
      </p:pic>
      <p:pic>
        <p:nvPicPr>
          <p:cNvPr id="33" name="그림 3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D099DC-7367-62A0-C037-64C43A1928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426" y="4349835"/>
            <a:ext cx="3911784" cy="14398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A15EC5-9033-220F-D0D8-B8E9ECB46A08}"/>
              </a:ext>
            </a:extLst>
          </p:cNvPr>
          <p:cNvSpPr/>
          <p:nvPr/>
        </p:nvSpPr>
        <p:spPr>
          <a:xfrm>
            <a:off x="328613" y="1422400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F97C18-912D-583B-94B5-F71DA8542D52}"/>
              </a:ext>
            </a:extLst>
          </p:cNvPr>
          <p:cNvSpPr/>
          <p:nvPr/>
        </p:nvSpPr>
        <p:spPr>
          <a:xfrm>
            <a:off x="1763806" y="4074522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88E616-F6C6-03E1-373B-08DD2B798D7B}"/>
              </a:ext>
            </a:extLst>
          </p:cNvPr>
          <p:cNvSpPr/>
          <p:nvPr/>
        </p:nvSpPr>
        <p:spPr>
          <a:xfrm>
            <a:off x="4392987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62A22D-A97A-1B5C-A05B-239E67D24CA8}"/>
              </a:ext>
            </a:extLst>
          </p:cNvPr>
          <p:cNvSpPr/>
          <p:nvPr/>
        </p:nvSpPr>
        <p:spPr>
          <a:xfrm>
            <a:off x="8457361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3A61D6C-D752-1D36-BC24-8C84B789F545}"/>
              </a:ext>
            </a:extLst>
          </p:cNvPr>
          <p:cNvSpPr/>
          <p:nvPr/>
        </p:nvSpPr>
        <p:spPr>
          <a:xfrm>
            <a:off x="6385023" y="4074522"/>
            <a:ext cx="4004591" cy="1976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697C-3BCD-2FCA-8049-8A7EF1A2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B6BD4039-174A-713F-25E8-E2C72E42EB82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C5B99-74F0-F0A2-D801-82C0495B0545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041B7A-7A3B-BCF5-09CF-DA667101132A}"/>
              </a:ext>
            </a:extLst>
          </p:cNvPr>
          <p:cNvSpPr txBox="1"/>
          <p:nvPr/>
        </p:nvSpPr>
        <p:spPr>
          <a:xfrm>
            <a:off x="1763806" y="436175"/>
            <a:ext cx="84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2(users/register)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B75E0E-EA61-FEF8-A21D-7B82A2CAB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04" y="1773947"/>
            <a:ext cx="3393527" cy="2136380"/>
          </a:xfrm>
          <a:prstGeom prst="rect">
            <a:avLst/>
          </a:prstGeom>
        </p:spPr>
      </p:pic>
      <p:pic>
        <p:nvPicPr>
          <p:cNvPr id="10" name="그림 9" descr="텍스트, 폰트, 스크린샷, 명함이(가) 표시된 사진&#10;&#10;자동 생성된 설명">
            <a:extLst>
              <a:ext uri="{FF2B5EF4-FFF2-40B4-BE49-F238E27FC236}">
                <a16:creationId xmlns:a16="http://schemas.microsoft.com/office/drawing/2014/main" id="{C91D4B83-B56D-7FC9-BEAF-A101B0C82F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704" y="1805480"/>
            <a:ext cx="3676212" cy="1752600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ECAABD-5945-A95E-8919-21A6D45D4D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855" y="1582609"/>
            <a:ext cx="3492500" cy="5122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7B699-E547-B4F2-91E8-42C613F73B11}"/>
              </a:ext>
            </a:extLst>
          </p:cNvPr>
          <p:cNvSpPr txBox="1"/>
          <p:nvPr/>
        </p:nvSpPr>
        <p:spPr>
          <a:xfrm>
            <a:off x="404902" y="1230867"/>
            <a:ext cx="147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/>
              <a:t>Request Body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1473C-3A84-1135-BC2D-D3A149A95BF7}"/>
              </a:ext>
            </a:extLst>
          </p:cNvPr>
          <p:cNvSpPr txBox="1"/>
          <p:nvPr/>
        </p:nvSpPr>
        <p:spPr>
          <a:xfrm>
            <a:off x="4274535" y="12308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201 Created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70E65-CC72-9DE6-9266-79441DF94070}"/>
              </a:ext>
            </a:extLst>
          </p:cNvPr>
          <p:cNvSpPr txBox="1"/>
          <p:nvPr/>
        </p:nvSpPr>
        <p:spPr>
          <a:xfrm>
            <a:off x="8361855" y="1233009"/>
            <a:ext cx="280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400 Bad Request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F6797B-A0C7-0F51-5978-1489C7F1264A}"/>
              </a:ext>
            </a:extLst>
          </p:cNvPr>
          <p:cNvSpPr/>
          <p:nvPr/>
        </p:nvSpPr>
        <p:spPr>
          <a:xfrm>
            <a:off x="289322" y="1230866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52413F-CD4F-8217-9C85-D522094B6E7B}"/>
              </a:ext>
            </a:extLst>
          </p:cNvPr>
          <p:cNvSpPr/>
          <p:nvPr/>
        </p:nvSpPr>
        <p:spPr>
          <a:xfrm>
            <a:off x="4290616" y="1230865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DD5E8-7979-4E00-7C60-541B644C8265}"/>
              </a:ext>
            </a:extLst>
          </p:cNvPr>
          <p:cNvSpPr/>
          <p:nvPr/>
        </p:nvSpPr>
        <p:spPr>
          <a:xfrm>
            <a:off x="8275830" y="1230864"/>
            <a:ext cx="3725669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CD426-7ED2-07F1-3591-C8D25A13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875D60-44EF-3F45-11A3-5EFC61CFD33C}"/>
              </a:ext>
            </a:extLst>
          </p:cNvPr>
          <p:cNvSpPr/>
          <p:nvPr/>
        </p:nvSpPr>
        <p:spPr>
          <a:xfrm>
            <a:off x="328613" y="1422400"/>
            <a:ext cx="3552813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F16D67-C44D-2AA0-CDC6-26F19E166006}"/>
              </a:ext>
            </a:extLst>
          </p:cNvPr>
          <p:cNvSpPr/>
          <p:nvPr/>
        </p:nvSpPr>
        <p:spPr>
          <a:xfrm>
            <a:off x="4246059" y="1418933"/>
            <a:ext cx="3584268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A67A73-50DB-CBD6-E30D-C2716B8DC811}"/>
              </a:ext>
            </a:extLst>
          </p:cNvPr>
          <p:cNvSpPr/>
          <p:nvPr/>
        </p:nvSpPr>
        <p:spPr>
          <a:xfrm>
            <a:off x="8189546" y="1418933"/>
            <a:ext cx="3515747" cy="47246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3877-CC6A-094E-AEC2-F22E8288A9B2}"/>
              </a:ext>
            </a:extLst>
          </p:cNvPr>
          <p:cNvSpPr txBox="1"/>
          <p:nvPr/>
        </p:nvSpPr>
        <p:spPr>
          <a:xfrm>
            <a:off x="873896" y="5422900"/>
            <a:ext cx="239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회원가입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0AB30-99DC-D37B-8B3B-577F63E6242E}"/>
              </a:ext>
            </a:extLst>
          </p:cNvPr>
          <p:cNvSpPr txBox="1"/>
          <p:nvPr/>
        </p:nvSpPr>
        <p:spPr>
          <a:xfrm>
            <a:off x="4868914" y="5422900"/>
            <a:ext cx="241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6DED4-4F25-4099-CFB9-FAAC7AAC8405}"/>
              </a:ext>
            </a:extLst>
          </p:cNvPr>
          <p:cNvSpPr txBox="1"/>
          <p:nvPr/>
        </p:nvSpPr>
        <p:spPr>
          <a:xfrm>
            <a:off x="8851170" y="5417608"/>
            <a:ext cx="219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그룹 생성</a:t>
            </a:r>
            <a:endParaRPr lang="en-US" altLang="ko-KR" sz="2000" dirty="0"/>
          </a:p>
        </p:txBody>
      </p:sp>
      <p:sp>
        <p:nvSpPr>
          <p:cNvPr id="20" name="사각형: 둥근 모서리 1">
            <a:extLst>
              <a:ext uri="{FF2B5EF4-FFF2-40B4-BE49-F238E27FC236}">
                <a16:creationId xmlns:a16="http://schemas.microsoft.com/office/drawing/2014/main" id="{5FA77FB6-2F68-982D-DF33-B94F32AE266C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A2D1F-1FED-2453-FDB4-C4FE4BAFD61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90E3E-393A-BEBA-F81A-BA1FD7FDF2B3}"/>
              </a:ext>
            </a:extLst>
          </p:cNvPr>
          <p:cNvSpPr txBox="1"/>
          <p:nvPr/>
        </p:nvSpPr>
        <p:spPr>
          <a:xfrm>
            <a:off x="1763806" y="436175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테스트 </a:t>
            </a:r>
          </a:p>
        </p:txBody>
      </p:sp>
      <p:pic>
        <p:nvPicPr>
          <p:cNvPr id="26" name="그림 2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E87CB19-C2E0-1953-A42D-EF94045D2C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" y="1592262"/>
            <a:ext cx="3280425" cy="3786187"/>
          </a:xfrm>
          <a:prstGeom prst="rect">
            <a:avLst/>
          </a:prstGeom>
        </p:spPr>
      </p:pic>
      <p:pic>
        <p:nvPicPr>
          <p:cNvPr id="28" name="그림 2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E11A6A4-0195-8124-5109-BA15438C0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4" y="1592262"/>
            <a:ext cx="3074606" cy="3869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4B95437-1146-24E6-A3CC-21B00AE6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35" y="1592262"/>
            <a:ext cx="3259168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304702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확장프로그램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8FF59-AD6E-52B2-D5A0-4EF319A55968}"/>
              </a:ext>
            </a:extLst>
          </p:cNvPr>
          <p:cNvSpPr txBox="1"/>
          <p:nvPr/>
        </p:nvSpPr>
        <p:spPr>
          <a:xfrm>
            <a:off x="609599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관점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E86E-E54A-1178-C020-8F50259D0734}"/>
              </a:ext>
            </a:extLst>
          </p:cNvPr>
          <p:cNvSpPr txBox="1"/>
          <p:nvPr/>
        </p:nvSpPr>
        <p:spPr>
          <a:xfrm>
            <a:off x="4806287" y="85744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관점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개선 방향</a:t>
            </a:r>
          </a:p>
        </p:txBody>
      </p:sp>
      <p:pic>
        <p:nvPicPr>
          <p:cNvPr id="3074" name="Picture 2" descr="User Profile Icon - User Profile Icon Illustration - Clean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09" y="1814146"/>
            <a:ext cx="1134181" cy="11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 확장 프로그램 | Chrome Extensions | Chrome for Developer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08" y="4169282"/>
            <a:ext cx="1815355" cy="10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ic Designer PNG, Vector, PSD, and Clipart With Transparent Background  for Free Download | Pngtre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48" y="4001721"/>
            <a:ext cx="1355727" cy="13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접힌 도형 14"/>
          <p:cNvSpPr/>
          <p:nvPr/>
        </p:nvSpPr>
        <p:spPr>
          <a:xfrm>
            <a:off x="2797367" y="153509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접힌 도형 15">
            <a:extLst>
              <a:ext uri="{FF2B5EF4-FFF2-40B4-BE49-F238E27FC236}">
                <a16:creationId xmlns:a16="http://schemas.microsoft.com/office/drawing/2014/main" id="{9C24490A-FF41-456D-7CF8-40CB592BD79D}"/>
              </a:ext>
            </a:extLst>
          </p:cNvPr>
          <p:cNvSpPr/>
          <p:nvPr/>
        </p:nvSpPr>
        <p:spPr>
          <a:xfrm>
            <a:off x="6664857" y="1706887"/>
            <a:ext cx="3089885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86984" y="2364720"/>
            <a:ext cx="2667758" cy="555777"/>
            <a:chOff x="6509240" y="462275"/>
            <a:chExt cx="2667758" cy="555777"/>
          </a:xfrm>
        </p:grpSpPr>
        <p:pic>
          <p:nvPicPr>
            <p:cNvPr id="4098" name="Picture 2" descr="Django Community | Django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40" y="462275"/>
              <a:ext cx="1595531" cy="555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8104771" y="555497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002884" y="3195571"/>
            <a:ext cx="2697376" cy="987784"/>
            <a:chOff x="6664857" y="248610"/>
            <a:chExt cx="2697376" cy="98778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57" y="248610"/>
              <a:ext cx="1228101" cy="775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7892958" y="313064"/>
              <a:ext cx="1469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Rest 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Framework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002884" y="4337435"/>
            <a:ext cx="2751857" cy="807145"/>
            <a:chOff x="7002884" y="4337435"/>
            <a:chExt cx="2751857" cy="807145"/>
          </a:xfrm>
        </p:grpSpPr>
        <p:pic>
          <p:nvPicPr>
            <p:cNvPr id="4101" name="Picture 5" descr="HD MySQL Logo Transparent Background | Citypn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02884" y="4337435"/>
              <a:ext cx="1485655" cy="80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8682514" y="4556341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MySQL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웹 페이지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탐색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문제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자유 게시판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회원가입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페이지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자료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조회수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내 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61402" y="204860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561403" y="2903435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444386" y="37582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710483" y="461309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476446" y="546793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35" y="1001366"/>
            <a:ext cx="7746978" cy="55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3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251</Words>
  <Application>Microsoft Macintosh PowerPoint</Application>
  <PresentationFormat>와이드스크린</PresentationFormat>
  <Paragraphs>105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나눔고딕OTF ExtraBold</vt:lpstr>
      <vt:lpstr>Arial</vt:lpstr>
      <vt:lpstr>나눔스퀘어OTF Bold</vt:lpstr>
      <vt:lpstr>Pretendard</vt:lpstr>
      <vt:lpstr>나눔스퀘어 Bold</vt:lpstr>
      <vt:lpstr>Pretendard Black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윤준환</cp:lastModifiedBy>
  <cp:revision>67</cp:revision>
  <dcterms:created xsi:type="dcterms:W3CDTF">2023-04-24T02:25:46Z</dcterms:created>
  <dcterms:modified xsi:type="dcterms:W3CDTF">2025-06-02T13:44:12Z</dcterms:modified>
</cp:coreProperties>
</file>